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03109B4-A74F-43FF-B232-5165744BADE0}" type="datetimeFigureOut">
              <a:rPr lang="en-US" smtClean="0"/>
              <a:t>3/19/2012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2DC6293-4ED6-4BAA-9932-FEA352515D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37F1-29D2-486D-94D7-B5E1973C7DEE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7C84-36B2-4AC5-882D-745DB77A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37F1-29D2-486D-94D7-B5E1973C7DEE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7C84-36B2-4AC5-882D-745DB77A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37F1-29D2-486D-94D7-B5E1973C7DEE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7C84-36B2-4AC5-882D-745DB77A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37F1-29D2-486D-94D7-B5E1973C7DEE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7C84-36B2-4AC5-882D-745DB77A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37F1-29D2-486D-94D7-B5E1973C7DEE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7C84-36B2-4AC5-882D-745DB77A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37F1-29D2-486D-94D7-B5E1973C7DEE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7C84-36B2-4AC5-882D-745DB77A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37F1-29D2-486D-94D7-B5E1973C7DEE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7C84-36B2-4AC5-882D-745DB77A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37F1-29D2-486D-94D7-B5E1973C7DEE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7C84-36B2-4AC5-882D-745DB77A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37F1-29D2-486D-94D7-B5E1973C7DEE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7C84-36B2-4AC5-882D-745DB77A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37F1-29D2-486D-94D7-B5E1973C7DEE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7C84-36B2-4AC5-882D-745DB77A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37F1-29D2-486D-94D7-B5E1973C7DEE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7C84-36B2-4AC5-882D-745DB77A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237F1-29D2-486D-94D7-B5E1973C7DEE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87C84-36B2-4AC5-882D-745DB77A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0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6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7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9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0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2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7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9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0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6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7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9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0</Words>
  <Application>Microsoft Office PowerPoint</Application>
  <PresentationFormat>On-screen Show (4:3)</PresentationFormat>
  <Paragraphs>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WCPSS</dc:creator>
  <cp:lastModifiedBy>julie_abdella</cp:lastModifiedBy>
  <cp:revision>3</cp:revision>
  <dcterms:created xsi:type="dcterms:W3CDTF">2012-03-07T18:28:26Z</dcterms:created>
  <dcterms:modified xsi:type="dcterms:W3CDTF">2012-03-19T20:10:18Z</dcterms:modified>
</cp:coreProperties>
</file>